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2" r:id="rId4"/>
    <p:sldId id="1166" r:id="rId5"/>
    <p:sldId id="1143" r:id="rId6"/>
    <p:sldId id="1155" r:id="rId7"/>
    <p:sldId id="1156" r:id="rId8"/>
    <p:sldId id="1157" r:id="rId9"/>
    <p:sldId id="1158" r:id="rId10"/>
    <p:sldId id="1159" r:id="rId11"/>
    <p:sldId id="1162" r:id="rId12"/>
    <p:sldId id="1163" r:id="rId13"/>
    <p:sldId id="1160" r:id="rId14"/>
    <p:sldId id="1164" r:id="rId15"/>
    <p:sldId id="1165" r:id="rId16"/>
    <p:sldId id="1161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colourful map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surprised the boy and made him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began to spend long hours looking at it and studying it carefully and drawing on any small piece of paper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learned many different names of places on the map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even travelled to faraway countries without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 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 for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30487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考查形容词词组辨析。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famous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而出名；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interested 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做准备；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 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方面小心。根据下文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began to spend long hours looking at it and studying it carefully”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他开始花很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00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colourful map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surprised the boy and made him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began to spend long hours looking at it and studying it carefully and drawing on any small piece of paper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learned many different names of places on the map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even travelled to faraway countries without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began to spend long hours looking at it and studying it carefully”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男孩在他能找到的纸上画地图。故选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8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colourful map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surprised the boy and made him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began to spend long hours looking at it and studying it carefully and drawing on any small piece of paper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learned many different names of places on the map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even travelled to faraway countries without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496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even travelled to faraway countries without ... the room.”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他甚至在没有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去了很远的国家旅行。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以及语境可推知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男孩并没有离开房间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而是在地图上旅游。故选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landed in deserts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ran on beaches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snowy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saw birds singing on the top of temples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with lots of fruit trees, eating as many fruits as he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drank fresh water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tall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a city of tall buildings and counted thousands of windows, falling asleep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finish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354107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物体表面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物体内部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went ... forests with lots of fruit trees, eating as many fruits as he liked.”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长满果树的森林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想吃多少水果就吃多少。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语境可推知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此处指男孩穿过有很多果树的森林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吃了很多他喜欢的水果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所以可以排除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through the forests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穿过森林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此处强调从森林内部穿过。故选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48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landed in deserts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ran on beaches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snowy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saw birds singing on the top of temples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with lots of fruit trees, eating as many fruits as he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drank fresh water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tall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a city of tall buildings and counted thousands of windows, falling asleep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finish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621" y="3065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攀爬；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drank fresh water and ... under tall trees.”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他喝了新鲜的水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在大树下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）以及语境可推知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此处是指男孩在树下休息。故选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50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landed in deserts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ran on beaches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snowy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saw birds singing on the top of temples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forests with lots of fruit trees, eating as many fruits as he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drank fresh water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tall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a city of tall buildings and counted thousands of windows, falling asleep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finish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500" y="3040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came to a city of tall buildings and counted thousands of windows”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他来到一座高楼林立的城市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数了数成千上万扇窗户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窗户非常多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多到根本数不清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所以男孩在自己数完之前就睡着了。故选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2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spent many hours far, far away from his hunger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understood that his father was right at last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5645150" algn="l"/>
                <a:tab pos="842962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common</a:t>
            </a:r>
          </a:p>
        </p:txBody>
      </p:sp>
      <p:sp>
        <p:nvSpPr>
          <p:cNvPr id="3" name="矩形 2"/>
          <p:cNvSpPr/>
          <p:nvPr/>
        </p:nvSpPr>
        <p:spPr>
          <a:xfrm>
            <a:off x="881752" y="24381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29208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 spent many hours far, far away from his hunger and... days.”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所以他花了很多时间远离饥饿和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日子。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）及语境可推知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男孩家很穷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所以男孩应该是花了很多时间研究地图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暂时忘记饥饿和艰难的日子。故选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14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主要讲述了男孩和他的家人因为战争离开了他们的国家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住在一个小房间里。家里什么都没有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只有一点点食物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所以父亲去市场买食物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但是父亲回家后并没有带回食物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而是买了一张地图。家人感到失望和不理解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父亲把地图贴在了墙上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使昏暗的房间顿时丰富多彩。男孩畅想着自己在地图上旅游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并以此度过了艰难的日子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最后终于明白爸爸这样做是对的。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56" y="943031"/>
            <a:ext cx="11016900" cy="118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and his family left their country because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no toys or books, and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night, Father went to the market to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came home, it was nearly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a long roll of paper under his arm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810375" algn="l"/>
                <a:tab pos="95075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258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考查词语辨析。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少量（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修饰可数名词复数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少量（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修饰可数名词复数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）。因所修饰的名词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“food”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所以排除选项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。根据上句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他们没有玩具和书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他们只有一点食物。故选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and his family left their country because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in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no toys or books, and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night, Father went to the market to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came home, it was nearly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 a long roll of paper under his arm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951288" algn="l"/>
                <a:tab pos="6810375" algn="l"/>
                <a:tab pos="95075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paper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fruit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water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573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is the bread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爸爸是去市场买面包。故选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39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a map,” he said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Mother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1951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42088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carried a long roll of paper under his arm.”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他腋下夹着一长卷纸。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爸爸本来是去买面包的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但是却拿回来一长卷纸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所以爸爸一回家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妈妈就问他买的面包在哪里。故选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bought a map,” he said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and the boy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>
              <a:tabLst>
                <a:tab pos="4489450" algn="l"/>
                <a:tab pos="5645150" algn="l"/>
                <a:tab pos="7080250" algn="l"/>
                <a:tab pos="81597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nothing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</a:t>
            </a:r>
          </a:p>
        </p:txBody>
      </p:sp>
      <p:sp>
        <p:nvSpPr>
          <p:cNvPr id="2" name="矩形 1"/>
          <p:cNvSpPr/>
          <p:nvPr/>
        </p:nvSpPr>
        <p:spPr>
          <a:xfrm>
            <a:off x="838622" y="29039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任何东西；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某物。根据语境可推知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妈妈和男孩都不知道说些什么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所以什么也没说。故选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had enough money to buy only a small piece of bread, and we would still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Father said, feeling very sorry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>
              <a:tabLst>
                <a:tab pos="3951288" algn="l"/>
                <a:tab pos="70802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hungry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great</a:t>
            </a:r>
          </a:p>
        </p:txBody>
      </p:sp>
      <p:sp>
        <p:nvSpPr>
          <p:cNvPr id="2" name="矩形 1"/>
          <p:cNvSpPr/>
          <p:nvPr/>
        </p:nvSpPr>
        <p:spPr>
          <a:xfrm>
            <a:off x="864500" y="25907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2089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很好的。根据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had enough money to buy only a small piece of bread”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我的钱只够买一小块面包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“feeling very sorry”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感觉很抱歉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一小块面包不能让全家人都吃饱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所以大家仍然会很饿。故选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dinner tonight,” Mother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“We’ll have the map instead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was very angry, but he had to go to bed hungrily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>
              <a:tabLst>
                <a:tab pos="4572000" algn="l"/>
                <a:tab pos="699928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confidently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correctly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55874" y="28098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悲哀地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dinner tonight”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今晚没有晚饭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妈妈此时的心情肯定不好。故选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2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large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map was so large that it took up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dark room was full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2250" algn="l"/>
                <a:tab pos="6542088" algn="l"/>
                <a:tab pos="85232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032250" algn="l"/>
                <a:tab pos="6542088" algn="l"/>
                <a:tab pos="85232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032250" algn="l"/>
                <a:tab pos="6542088" algn="l"/>
                <a:tab pos="85232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032250" algn="l"/>
                <a:tab pos="6542088" algn="l"/>
                <a:tab pos="85232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032250" algn="l"/>
                <a:tab pos="6542088" algn="l"/>
                <a:tab pos="85232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lights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toys</a:t>
            </a: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847248" y="19520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map was so large that it took up the whole wall.”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这张地图很大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占据了整面墙。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爸爸把这幅地图贴在了墙上。故选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327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玩具。根据下文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colourful map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多么鲜艳的一张地图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这张地图使昏暗的房间顿时色彩丰富起来。故选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81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2093</Words>
  <Application>Microsoft Office PowerPoint</Application>
  <PresentationFormat>自定义</PresentationFormat>
  <Paragraphs>68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